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6" r:id="rId1"/>
  </p:sld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31" autoAdjust="0"/>
  </p:normalViewPr>
  <p:slideViewPr>
    <p:cSldViewPr>
      <p:cViewPr varScale="1">
        <p:scale>
          <a:sx n="64" d="100"/>
          <a:sy n="64" d="100"/>
        </p:scale>
        <p:origin x="-11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218"/>
          <c:y val="9.2825943316242297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420282992235838E-2"/>
          <c:y val="0.26675513950280927"/>
          <c:w val="0.94687908083072736"/>
          <c:h val="0.7036694387758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25"/>
          <c:dPt>
            <c:idx val="0"/>
            <c:bubble3D val="0"/>
            <c:explosion val="9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bubble3D val="0"/>
            <c:explosion val="14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733121638579354"/>
                  <c:y val="-0.100562839509060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00" baseline="0" smtClean="0">
                        <a:solidFill>
                          <a:schemeClr val="bg1"/>
                        </a:solidFill>
                      </a:rPr>
                      <a:t>0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,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9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</c:v>
                </c:pt>
                <c:pt idx="1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legend>
      <c:legendPos val="t"/>
      <c:legendEntry>
        <c:idx val="0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13574630141291"/>
          <c:y val="7.1587075120308333E-2"/>
          <c:w val="0.76553538677851862"/>
          <c:h val="0.13090851747466656"/>
        </c:manualLayout>
      </c:layout>
      <c:overlay val="0"/>
      <c:txPr>
        <a:bodyPr/>
        <a:lstStyle/>
        <a:p>
          <a:pPr rtl="0">
            <a:defRPr sz="170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812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44516500557942E-4"/>
          <c:y val="0.24946631734049446"/>
          <c:w val="0.99930155483499439"/>
          <c:h val="0.73647043076165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19"/>
          <c:dPt>
            <c:idx val="0"/>
            <c:bubble3D val="0"/>
            <c:explosion val="21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9687790471255"/>
                  <c:y val="-0.187930497040512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624387994293921"/>
                  <c:y val="-6.714071581311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7732526326101981E-2"/>
                  <c:y val="-9.7925357537374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 sz="19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433977457640525"/>
          <c:y val="7.1588768457927193E-2"/>
          <c:w val="0.80345901204537895"/>
          <c:h val="0.18110310541655619"/>
        </c:manualLayout>
      </c:layout>
      <c:overlay val="0"/>
      <c:txPr>
        <a:bodyPr/>
        <a:lstStyle/>
        <a:p>
          <a:pPr>
            <a:defRPr sz="1700" b="0" i="0" u="none">
              <a:solidFill>
                <a:srgbClr val="4B360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92F7A5-5437-4EAE-A94E-132111C64F1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.2021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6340299"/>
              </p:ext>
            </p:extLst>
          </p:nvPr>
        </p:nvGraphicFramePr>
        <p:xfrm>
          <a:off x="323528" y="1193354"/>
          <a:ext cx="439248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6050452"/>
              </p:ext>
            </p:extLst>
          </p:nvPr>
        </p:nvGraphicFramePr>
        <p:xfrm>
          <a:off x="4663058" y="1187227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723" y="188640"/>
            <a:ext cx="8086725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01.0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.2021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5493194"/>
              </p:ext>
            </p:extLst>
          </p:nvPr>
        </p:nvGraphicFramePr>
        <p:xfrm>
          <a:off x="590226" y="1268760"/>
          <a:ext cx="7942214" cy="49590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67495"/>
                <a:gridCol w="1817213"/>
                <a:gridCol w="1657506"/>
              </a:tblGrid>
              <a:tr h="5393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074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ценные бумаги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982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привлеченные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3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11 716,25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492 074,20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2809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привлеченные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других бюджетов бюджетной системы Российской Федерации, </a:t>
                      </a:r>
                      <a:b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973 014,17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12 600,00</a:t>
                      </a:r>
                      <a:endParaRPr kumimoji="0" lang="ru-RU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23754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реструктурированные 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kumimoji="0" lang="ru-RU" sz="1200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14 973 014,17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37080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краткосрочные бюджетные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ru-RU" sz="1200" i="1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федерального бюджета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3 000 000,00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1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4263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5 031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67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90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24 284 731,42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509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705,87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2657</TotalTime>
  <Words>124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Структура государственного и муниципального долга  Кировской области по состоянию на 01.05.2021</vt:lpstr>
      <vt:lpstr>Информация о государственном и муниципальном долге Кировской области по состоянию на 01.05.2021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Нелюбина Татьяна Владимировна</cp:lastModifiedBy>
  <cp:revision>342</cp:revision>
  <cp:lastPrinted>2021-05-17T15:49:56Z</cp:lastPrinted>
  <dcterms:created xsi:type="dcterms:W3CDTF">2016-03-15T07:52:22Z</dcterms:created>
  <dcterms:modified xsi:type="dcterms:W3CDTF">2021-05-17T15:55:55Z</dcterms:modified>
</cp:coreProperties>
</file>